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4.jpg" ContentType="image/png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5"/>
  </p:handoutMasterIdLst>
  <p:sldIdLst>
    <p:sldId id="256" r:id="rId2"/>
    <p:sldId id="258" r:id="rId3"/>
    <p:sldId id="257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-1600" y="-7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9F118-0851-984C-B0FF-D3CD4A41C00C}" type="datetimeFigureOut">
              <a:rPr lang="en-US" smtClean="0"/>
              <a:t>10/06/24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962E4-DBAA-3A42-9516-D278B1B9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74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59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Coluna de Text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95749" y="365126"/>
            <a:ext cx="4548187" cy="9048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800" baseline="0">
                <a:solidFill>
                  <a:srgbClr val="015963"/>
                </a:solidFill>
                <a:latin typeface="Arial"/>
                <a:cs typeface="Arial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para adicionar título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095750" y="1468438"/>
            <a:ext cx="4548188" cy="3327399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" y="0"/>
            <a:ext cx="3778250" cy="5143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Arreste</a:t>
            </a:r>
            <a:r>
              <a:rPr lang="en-US" dirty="0" smtClean="0"/>
              <a:t> a </a:t>
            </a:r>
            <a:r>
              <a:rPr lang="en-US" dirty="0" err="1" smtClean="0"/>
              <a:t>imagem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click no icon de </a:t>
            </a:r>
            <a:r>
              <a:rPr lang="en-US" dirty="0" err="1" smtClean="0"/>
              <a:t>adicionar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7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de Texto e Imagem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8624" y="365126"/>
            <a:ext cx="4548187" cy="9048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800" baseline="0">
                <a:solidFill>
                  <a:srgbClr val="015963"/>
                </a:solidFill>
                <a:latin typeface="Arial"/>
                <a:cs typeface="Arial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para adicionar título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8625" y="1468438"/>
            <a:ext cx="4548188" cy="3327399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400" baseline="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5365750" y="0"/>
            <a:ext cx="3778250" cy="5143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Arreste</a:t>
            </a:r>
            <a:r>
              <a:rPr lang="en-US" dirty="0" smtClean="0"/>
              <a:t> a </a:t>
            </a:r>
            <a:r>
              <a:rPr lang="en-US" dirty="0" err="1" smtClean="0"/>
              <a:t>imagem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click no icon de </a:t>
            </a:r>
            <a:r>
              <a:rPr lang="en-US" dirty="0" err="1" smtClean="0"/>
              <a:t>adicionar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41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2 coluna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5126"/>
            <a:ext cx="7772400" cy="9048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para adicionar título</a:t>
            </a:r>
            <a:endParaRPr lang="en-US" dirty="0"/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667251" y="1404938"/>
            <a:ext cx="3790950" cy="3390899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40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685800" y="1404938"/>
            <a:ext cx="3790950" cy="3390899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40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96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Poi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5374" y="1198563"/>
            <a:ext cx="7000876" cy="276383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613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c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9143999" cy="5143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Arreste</a:t>
            </a:r>
            <a:r>
              <a:rPr lang="en-US" dirty="0" smtClean="0"/>
              <a:t> a </a:t>
            </a:r>
            <a:r>
              <a:rPr lang="en-US" dirty="0" err="1" smtClean="0"/>
              <a:t>imagem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click no icon de </a:t>
            </a:r>
            <a:r>
              <a:rPr lang="en-US" dirty="0" err="1" smtClean="0"/>
              <a:t>adicionar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52625" y="2746375"/>
            <a:ext cx="5238750" cy="176371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600" b="1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800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Númer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30563"/>
            <a:ext cx="7772400" cy="9286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para adicionar título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127125"/>
            <a:ext cx="7772399" cy="17800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pt-PT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00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3 Coluna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5126"/>
            <a:ext cx="7772400" cy="9048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>
                <a:solidFill>
                  <a:srgbClr val="015963"/>
                </a:solidFill>
                <a:latin typeface="Arial"/>
                <a:cs typeface="Arial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para adicionar título</a:t>
            </a:r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685800" y="2373313"/>
            <a:ext cx="2401888" cy="2422524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40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1627188"/>
            <a:ext cx="2401888" cy="563562"/>
          </a:xfrm>
          <a:prstGeom prst="rect">
            <a:avLst/>
          </a:prstGeom>
        </p:spPr>
        <p:txBody>
          <a:bodyPr numCol="1" spcCol="180000" anchor="ctr">
            <a:noAutofit/>
          </a:bodyPr>
          <a:lstStyle>
            <a:lvl1pPr marL="0" indent="0">
              <a:buNone/>
              <a:defRPr sz="1600" b="1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376612" y="2373313"/>
            <a:ext cx="2401888" cy="2422524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40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3376612" y="1627188"/>
            <a:ext cx="2401888" cy="563562"/>
          </a:xfrm>
          <a:prstGeom prst="rect">
            <a:avLst/>
          </a:prstGeom>
        </p:spPr>
        <p:txBody>
          <a:bodyPr numCol="1" spcCol="180000" anchor="ctr">
            <a:noAutofit/>
          </a:bodyPr>
          <a:lstStyle>
            <a:lvl1pPr marL="0" indent="0">
              <a:buNone/>
              <a:defRPr sz="1600" b="1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6056312" y="2373313"/>
            <a:ext cx="2401888" cy="2422524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40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6056312" y="1627188"/>
            <a:ext cx="2401888" cy="563562"/>
          </a:xfrm>
          <a:prstGeom prst="rect">
            <a:avLst/>
          </a:prstGeom>
        </p:spPr>
        <p:txBody>
          <a:bodyPr numCol="1" spcCol="180000" anchor="ctr">
            <a:noAutofit/>
          </a:bodyPr>
          <a:lstStyle>
            <a:lvl1pPr marL="0" indent="0">
              <a:buNone/>
              <a:defRPr sz="1600" b="1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47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6 Coluna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5127"/>
            <a:ext cx="7772400" cy="61118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>
                <a:solidFill>
                  <a:srgbClr val="015963"/>
                </a:solidFill>
                <a:latin typeface="Arial"/>
                <a:cs typeface="Arial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para adicionar título</a:t>
            </a:r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685800" y="1722438"/>
            <a:ext cx="2401888" cy="1182687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20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1230314"/>
            <a:ext cx="2401888" cy="404812"/>
          </a:xfrm>
          <a:prstGeom prst="rect">
            <a:avLst/>
          </a:prstGeom>
        </p:spPr>
        <p:txBody>
          <a:bodyPr numCol="1" spcCol="180000" anchor="t">
            <a:noAutofit/>
          </a:bodyPr>
          <a:lstStyle>
            <a:lvl1pPr marL="0" indent="0">
              <a:buNone/>
              <a:defRPr sz="1400" b="1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376612" y="1722438"/>
            <a:ext cx="2401888" cy="1182687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20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3376612" y="1230314"/>
            <a:ext cx="2401888" cy="404812"/>
          </a:xfrm>
          <a:prstGeom prst="rect">
            <a:avLst/>
          </a:prstGeom>
        </p:spPr>
        <p:txBody>
          <a:bodyPr numCol="1" spcCol="180000" anchor="t">
            <a:noAutofit/>
          </a:bodyPr>
          <a:lstStyle>
            <a:lvl1pPr marL="0" indent="0">
              <a:buNone/>
              <a:defRPr sz="1400" b="1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6056312" y="1722438"/>
            <a:ext cx="2401888" cy="1182687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20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6056312" y="1230314"/>
            <a:ext cx="2401888" cy="404812"/>
          </a:xfrm>
          <a:prstGeom prst="rect">
            <a:avLst/>
          </a:prstGeom>
        </p:spPr>
        <p:txBody>
          <a:bodyPr numCol="1" spcCol="180000" anchor="t">
            <a:noAutofit/>
          </a:bodyPr>
          <a:lstStyle>
            <a:lvl1pPr marL="0" indent="0">
              <a:buNone/>
              <a:defRPr sz="1400" b="1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3635375"/>
            <a:ext cx="2401888" cy="1182687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20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685800" y="3143251"/>
            <a:ext cx="2401888" cy="404812"/>
          </a:xfrm>
          <a:prstGeom prst="rect">
            <a:avLst/>
          </a:prstGeom>
        </p:spPr>
        <p:txBody>
          <a:bodyPr numCol="1" spcCol="180000" anchor="t">
            <a:noAutofit/>
          </a:bodyPr>
          <a:lstStyle>
            <a:lvl1pPr marL="0" indent="0">
              <a:buNone/>
              <a:defRPr sz="1400" b="1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3376612" y="3635375"/>
            <a:ext cx="2401888" cy="1182687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20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3376612" y="3143251"/>
            <a:ext cx="2401888" cy="404812"/>
          </a:xfrm>
          <a:prstGeom prst="rect">
            <a:avLst/>
          </a:prstGeom>
        </p:spPr>
        <p:txBody>
          <a:bodyPr numCol="1" spcCol="180000" anchor="t">
            <a:noAutofit/>
          </a:bodyPr>
          <a:lstStyle>
            <a:lvl1pPr marL="0" indent="0">
              <a:buNone/>
              <a:defRPr sz="1400" b="1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6056312" y="3635375"/>
            <a:ext cx="2401888" cy="1182687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20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6056312" y="3143251"/>
            <a:ext cx="2401888" cy="404812"/>
          </a:xfrm>
          <a:prstGeom prst="rect">
            <a:avLst/>
          </a:prstGeom>
        </p:spPr>
        <p:txBody>
          <a:bodyPr numCol="1" spcCol="180000" anchor="t">
            <a:noAutofit/>
          </a:bodyPr>
          <a:lstStyle>
            <a:lvl1pPr marL="0" indent="0">
              <a:buNone/>
              <a:defRPr sz="1400" b="1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91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ento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09814" y="3230563"/>
            <a:ext cx="4524372" cy="9286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para adicionar subtítulo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309814" y="1127125"/>
            <a:ext cx="4524372" cy="17800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60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pt-PT" dirty="0" err="1" smtClean="0"/>
              <a:t>Click</a:t>
            </a:r>
            <a:r>
              <a:rPr lang="pt-PT" dirty="0" smtClean="0"/>
              <a:t> para adicionar 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81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77894"/>
            <a:ext cx="7772400" cy="176371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341608"/>
            <a:ext cx="7772400" cy="41066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Nome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3752273"/>
            <a:ext cx="7772400" cy="346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pt-PT" dirty="0" smtClean="0"/>
              <a:t>Afiliaç</a:t>
            </a:r>
            <a:r>
              <a:rPr lang="pt-PT" dirty="0" smtClean="0"/>
              <a:t>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8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11313"/>
            <a:ext cx="7772400" cy="176371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>
                <a:solidFill>
                  <a:srgbClr val="0159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32188"/>
            <a:ext cx="7772400" cy="617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3C3C3C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subtítulo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Índic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5126"/>
            <a:ext cx="7772400" cy="9048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rgbClr val="0159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1" y="1516063"/>
            <a:ext cx="673894" cy="8985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3200" b="1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smtClean="0"/>
              <a:t>#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468439" y="1968500"/>
            <a:ext cx="6989762" cy="4460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68439" y="2714626"/>
            <a:ext cx="6989761" cy="4444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468441" y="3159126"/>
            <a:ext cx="6989760" cy="4381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2" y="2706688"/>
            <a:ext cx="658018" cy="8905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3200" b="1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468439" y="3913188"/>
            <a:ext cx="6989761" cy="4444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1468441" y="4357688"/>
            <a:ext cx="6989760" cy="4381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3905250"/>
            <a:ext cx="658019" cy="8905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3200" b="1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910431" y="1516063"/>
            <a:ext cx="449263" cy="452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1468439" y="1516063"/>
            <a:ext cx="6989762" cy="452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1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Índice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5126"/>
            <a:ext cx="7772400" cy="6739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rgbClr val="0159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0431" y="1289844"/>
            <a:ext cx="449263" cy="452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smtClean="0"/>
              <a:t>#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468439" y="1289844"/>
            <a:ext cx="6989762" cy="452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15963"/>
                </a:solidFill>
                <a:latin typeface="Arial"/>
                <a:cs typeface="Arial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68438" y="1881982"/>
            <a:ext cx="6989762" cy="4444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15963"/>
                </a:solidFill>
                <a:latin typeface="Arial"/>
                <a:cs typeface="Arial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910431" y="1874044"/>
            <a:ext cx="449263" cy="452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468438" y="2466182"/>
            <a:ext cx="6989762" cy="4444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15963"/>
                </a:solidFill>
                <a:latin typeface="Arial"/>
                <a:cs typeface="Arial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910431" y="2466182"/>
            <a:ext cx="449263" cy="452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1468438" y="3050382"/>
            <a:ext cx="6989762" cy="4444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15963"/>
                </a:solidFill>
                <a:latin typeface="Arial"/>
                <a:cs typeface="Arial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910431" y="3042444"/>
            <a:ext cx="449263" cy="452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1468438" y="3634582"/>
            <a:ext cx="6989762" cy="4444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15963"/>
                </a:solidFill>
                <a:latin typeface="Arial"/>
                <a:cs typeface="Arial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910431" y="3634582"/>
            <a:ext cx="449263" cy="452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1468438" y="4218782"/>
            <a:ext cx="6989762" cy="4444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15963"/>
                </a:solidFill>
                <a:latin typeface="Arial"/>
                <a:cs typeface="Arial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910431" y="4218782"/>
            <a:ext cx="449263" cy="452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68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5126"/>
            <a:ext cx="7772400" cy="9048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para adicionar título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1404938"/>
            <a:ext cx="7772401" cy="3390899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40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0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2 coluna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5126"/>
            <a:ext cx="7772400" cy="9048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para adicionar título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1404938"/>
            <a:ext cx="7772401" cy="3390899"/>
          </a:xfrm>
          <a:prstGeom prst="rect">
            <a:avLst/>
          </a:prstGeom>
        </p:spPr>
        <p:txBody>
          <a:bodyPr numCol="2" spcCol="360000" anchor="t">
            <a:normAutofit/>
          </a:bodyPr>
          <a:lstStyle>
            <a:lvl1pPr marL="0" indent="0">
              <a:buNone/>
              <a:defRPr sz="140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81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çã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11313"/>
            <a:ext cx="7772400" cy="176371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015963"/>
                </a:solidFill>
                <a:latin typeface="Arial"/>
                <a:cs typeface="Arial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para adicionar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32188"/>
            <a:ext cx="7772400" cy="617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3C3C3C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err="1" smtClean="0"/>
              <a:t>Click</a:t>
            </a:r>
            <a:r>
              <a:rPr lang="pt-PT" dirty="0" smtClean="0"/>
              <a:t> para adicionar subtítulo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75" y="573504"/>
            <a:ext cx="1150938" cy="9881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BDD5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pt-PT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49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çã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11313"/>
            <a:ext cx="7772400" cy="176371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para adicionar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32188"/>
            <a:ext cx="7772400" cy="617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err="1" smtClean="0"/>
              <a:t>Click</a:t>
            </a:r>
            <a:r>
              <a:rPr lang="pt-PT" dirty="0" smtClean="0"/>
              <a:t> para adicionar subtítulo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75" y="573504"/>
            <a:ext cx="1150938" cy="9881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BDD5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pt-PT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39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97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0" r:id="rId3"/>
    <p:sldLayoutId id="2147483658" r:id="rId4"/>
    <p:sldLayoutId id="2147483669" r:id="rId5"/>
    <p:sldLayoutId id="2147483671" r:id="rId6"/>
    <p:sldLayoutId id="2147483659" r:id="rId7"/>
    <p:sldLayoutId id="2147483660" r:id="rId8"/>
    <p:sldLayoutId id="2147483674" r:id="rId9"/>
    <p:sldLayoutId id="2147483661" r:id="rId10"/>
    <p:sldLayoutId id="2147483668" r:id="rId11"/>
    <p:sldLayoutId id="2147483662" r:id="rId12"/>
    <p:sldLayoutId id="214748367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677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2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03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ornadas Medicina IPO-Porto">
      <a:dk1>
        <a:srgbClr val="3C3C3C"/>
      </a:dk1>
      <a:lt1>
        <a:sysClr val="window" lastClr="FFFFFF"/>
      </a:lt1>
      <a:dk2>
        <a:srgbClr val="015963"/>
      </a:dk2>
      <a:lt2>
        <a:srgbClr val="BDD580"/>
      </a:lt2>
      <a:accent1>
        <a:srgbClr val="BDD580"/>
      </a:accent1>
      <a:accent2>
        <a:srgbClr val="015963"/>
      </a:accent2>
      <a:accent3>
        <a:srgbClr val="037889"/>
      </a:accent3>
      <a:accent4>
        <a:srgbClr val="099EAE"/>
      </a:accent4>
      <a:accent5>
        <a:srgbClr val="76C6CC"/>
      </a:accent5>
      <a:accent6>
        <a:srgbClr val="A0D1B8"/>
      </a:accent6>
      <a:hlink>
        <a:srgbClr val="BDD580"/>
      </a:hlink>
      <a:folHlink>
        <a:srgbClr val="01596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0</Words>
  <Application>Microsoft Macintosh PowerPoint</Application>
  <PresentationFormat>On-screen Show (16:9)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Manager/>
  <Company>Lab52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subject/>
  <dc:creator>Lígia Silva</dc:creator>
  <cp:keywords/>
  <dc:description/>
  <cp:lastModifiedBy>Lígia Silva</cp:lastModifiedBy>
  <cp:revision>27</cp:revision>
  <dcterms:created xsi:type="dcterms:W3CDTF">2024-04-22T13:27:06Z</dcterms:created>
  <dcterms:modified xsi:type="dcterms:W3CDTF">2024-06-10T15:44:10Z</dcterms:modified>
  <cp:category/>
</cp:coreProperties>
</file>